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photoAlbum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E41930C-119C-4DAB-863D-4213EEB95B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F7B5F1FE-D700-4D06-BFBD-8FD0EEFCD8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D6B02B3-4CD5-4080-8705-7FBCECCCD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E5980-922D-4C19-9B18-DB36DBDCF0A3}" type="datetimeFigureOut">
              <a:rPr lang="nb-NO" smtClean="0"/>
              <a:t>21.08.2021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6C6D6C7-A0F6-49E5-B184-1F3BE4C4F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5E3D980-2070-45F5-BA74-C6A8D8DED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84F61-E5CF-4802-949C-F7CF5B1050A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94513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51A696D-9135-4EE4-9965-D8DAF5D15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286FB31F-B8F1-41D4-8EF7-BF6E29E1A9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D52ACA8-0D30-42C7-BDBC-ADFD8FE0B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E5980-922D-4C19-9B18-DB36DBDCF0A3}" type="datetimeFigureOut">
              <a:rPr lang="nb-NO" smtClean="0"/>
              <a:t>21.08.2021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DB7522F-3C69-4A96-BA72-2E2007BE5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4988B77-3B1A-4F8F-911D-EEB36D890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84F61-E5CF-4802-949C-F7CF5B1050A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19420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9C1D1ACA-AAD0-46EB-A0AE-EBF54C91E2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AE4A0FA0-C098-4FCC-9AC9-EA423090BA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29A02F5-BC71-47B1-898F-2D8176173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E5980-922D-4C19-9B18-DB36DBDCF0A3}" type="datetimeFigureOut">
              <a:rPr lang="nb-NO" smtClean="0"/>
              <a:t>21.08.2021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400E5BA-B399-43CD-9F5C-EACDF96F9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7D6E9E7-D9D4-4112-9DF4-4FA8129CB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84F61-E5CF-4802-949C-F7CF5B1050A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64918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CBB56F6-329B-47B9-B142-ADEC432E8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7D844E7-9EA7-4949-9314-0BE189EC8C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056F403-F5A2-4CBC-897A-26170CEA2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E5980-922D-4C19-9B18-DB36DBDCF0A3}" type="datetimeFigureOut">
              <a:rPr lang="nb-NO" smtClean="0"/>
              <a:t>21.08.2021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171FAED-4E73-4712-BACF-B20E51900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E193921-E9F3-4136-92F6-28702EC33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84F61-E5CF-4802-949C-F7CF5B1050A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0427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F6E68D5-4958-4D19-A757-45B254817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2ADBC17-73ED-4CAA-B2DE-C337E5D85F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2234C4F-D83F-4E25-977D-0CEB720E8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E5980-922D-4C19-9B18-DB36DBDCF0A3}" type="datetimeFigureOut">
              <a:rPr lang="nb-NO" smtClean="0"/>
              <a:t>21.08.2021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8CF7955-F4CD-4320-83C5-88DB269B3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10CF6A1-D1F9-477D-B306-418C3B175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84F61-E5CF-4802-949C-F7CF5B1050A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61816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B301F5F-18B9-4979-9B9B-DC395D258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7F5CBDE-DD6A-4736-9CB6-3333D7E4C5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C651B116-0683-44A4-BB77-C16202C487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B91FE35E-E9A5-4A5D-9133-64C57FCEE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E5980-922D-4C19-9B18-DB36DBDCF0A3}" type="datetimeFigureOut">
              <a:rPr lang="nb-NO" smtClean="0"/>
              <a:t>21.08.2021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FA9D154-B034-48FC-BA7C-662D29F7B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E7A4C70-70BB-4D54-ACCE-7028FA025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84F61-E5CF-4802-949C-F7CF5B1050A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15015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C5C03F3-449E-44F1-B52C-AE73C57C9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65CF6A1-0BDB-4E5D-9306-D4EE5179F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72848A8A-B33E-4547-8951-A64FB19A5D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8BC9ADDB-D2C5-4E6D-8263-49D46F9094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F70C6C89-1E24-440C-BE69-73995A4C0B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9C4A830B-F296-4CAB-80FA-99936A384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E5980-922D-4C19-9B18-DB36DBDCF0A3}" type="datetimeFigureOut">
              <a:rPr lang="nb-NO" smtClean="0"/>
              <a:t>21.08.2021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E786E3C1-B3CC-4553-9E07-412CA3581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D2EBE54A-BD79-407A-9EC5-F867A49CA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84F61-E5CF-4802-949C-F7CF5B1050A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9866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BB57365-CD81-45C1-B159-596076757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FC318DE-14D9-4E62-8AFB-A5BF8F1D7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E5980-922D-4C19-9B18-DB36DBDCF0A3}" type="datetimeFigureOut">
              <a:rPr lang="nb-NO" smtClean="0"/>
              <a:t>21.08.2021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6008C898-8B3A-44C7-AD8E-A67D2B635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7B621D5F-78E6-4DE4-A066-B7CF68EE7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84F61-E5CF-4802-949C-F7CF5B1050A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71710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FB205CDF-4AFE-4808-AFDB-2FB5782CE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E5980-922D-4C19-9B18-DB36DBDCF0A3}" type="datetimeFigureOut">
              <a:rPr lang="nb-NO" smtClean="0"/>
              <a:t>21.08.2021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8A9EA8E3-5C9C-425F-ABB5-FA97A0661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B943E319-E6BA-40BB-B08A-991C51029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84F61-E5CF-4802-949C-F7CF5B1050A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19359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3A2AD1C-AA9D-4AD1-96A3-789128D07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F73C5C4-F968-4AAC-87FF-A9C8D45B20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48DC9B3B-2D86-455C-96B4-8D11D5D84B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480128BF-9B8A-4B44-AAA2-E13253969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E5980-922D-4C19-9B18-DB36DBDCF0A3}" type="datetimeFigureOut">
              <a:rPr lang="nb-NO" smtClean="0"/>
              <a:t>21.08.2021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BE167D0-8647-4C68-A36C-4CD8AD310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5052928-64CD-40BB-A816-7F1ABE3F1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84F61-E5CF-4802-949C-F7CF5B1050A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14071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259B9AC-C78F-4B1D-A223-1102FBDA4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A52C2A6-5875-4675-B9BD-F4C53FAD40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57C3A03C-5016-40A2-B00E-6B65F1F5D2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CB25CA92-D9B3-42FD-BAAF-267E075DE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E5980-922D-4C19-9B18-DB36DBDCF0A3}" type="datetimeFigureOut">
              <a:rPr lang="nb-NO" smtClean="0"/>
              <a:t>21.08.2021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758D80C-B2B1-4BEC-B476-DC0D0F8C3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9A0DD564-E77D-43B2-8A62-192581E74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84F61-E5CF-4802-949C-F7CF5B1050A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74704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2C4984C1-4EB2-4E16-B060-2891F20E7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83BEA80-550D-4F24-98AE-1E154B0A48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6E69F53-26D9-418D-9D7D-D3B569297D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AE5980-922D-4C19-9B18-DB36DBDCF0A3}" type="datetimeFigureOut">
              <a:rPr lang="nb-NO" smtClean="0"/>
              <a:t>21.08.2021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EA466C9-B84C-40FB-AB4C-62E7E3E8C0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0FF8961-F94E-47AE-99FE-A5D6CF7020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784F61-E5CF-4802-949C-F7CF5B1050A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230585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ADFC615-DD63-4564-8013-7104259FCD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210821 </a:t>
            </a:r>
            <a:r>
              <a:rPr lang="nb-NO" dirty="0" err="1"/>
              <a:t>Gintas</a:t>
            </a:r>
            <a:r>
              <a:rPr lang="nb-NO" dirty="0"/>
              <a:t> Fjærland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00B5921-7CF1-44C4-9106-265E74826A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/>
              <a:t>av Odd Tjugum</a:t>
            </a:r>
          </a:p>
        </p:txBody>
      </p:sp>
    </p:spTree>
    <p:extLst>
      <p:ext uri="{BB962C8B-B14F-4D97-AF65-F5344CB8AC3E}">
        <p14:creationId xmlns:p14="http://schemas.microsoft.com/office/powerpoint/2010/main" val="11714150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13">
            <a:extLst>
              <a:ext uri="{FF2B5EF4-FFF2-40B4-BE49-F238E27FC236}">
                <a16:creationId xmlns:a16="http://schemas.microsoft.com/office/drawing/2014/main" id="{B647C79B-C9AA-405A-8EFD-D374A85D75E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2591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14">
            <a:extLst>
              <a:ext uri="{FF2B5EF4-FFF2-40B4-BE49-F238E27FC236}">
                <a16:creationId xmlns:a16="http://schemas.microsoft.com/office/drawing/2014/main" id="{EEEA6EA1-8214-4D22-9EA1-F548E4198B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1928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15">
            <a:extLst>
              <a:ext uri="{FF2B5EF4-FFF2-40B4-BE49-F238E27FC236}">
                <a16:creationId xmlns:a16="http://schemas.microsoft.com/office/drawing/2014/main" id="{89183E16-4E75-4650-AEBC-F55CA9BDE8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3649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16">
            <a:extLst>
              <a:ext uri="{FF2B5EF4-FFF2-40B4-BE49-F238E27FC236}">
                <a16:creationId xmlns:a16="http://schemas.microsoft.com/office/drawing/2014/main" id="{132D5892-0C93-4F6A-9873-38C43EF2DDD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3130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17">
            <a:extLst>
              <a:ext uri="{FF2B5EF4-FFF2-40B4-BE49-F238E27FC236}">
                <a16:creationId xmlns:a16="http://schemas.microsoft.com/office/drawing/2014/main" id="{A805387C-6FAA-45C3-A0B0-0616ACD82E0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9391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18">
            <a:extLst>
              <a:ext uri="{FF2B5EF4-FFF2-40B4-BE49-F238E27FC236}">
                <a16:creationId xmlns:a16="http://schemas.microsoft.com/office/drawing/2014/main" id="{1B842F19-2FE5-4BF2-9B49-56AD0C7641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9913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19">
            <a:extLst>
              <a:ext uri="{FF2B5EF4-FFF2-40B4-BE49-F238E27FC236}">
                <a16:creationId xmlns:a16="http://schemas.microsoft.com/office/drawing/2014/main" id="{52765101-2ADD-413E-925F-058B7C7341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5381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20">
            <a:extLst>
              <a:ext uri="{FF2B5EF4-FFF2-40B4-BE49-F238E27FC236}">
                <a16:creationId xmlns:a16="http://schemas.microsoft.com/office/drawing/2014/main" id="{CAD4C5A1-2D3A-44F6-985B-218334477A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1733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21">
            <a:extLst>
              <a:ext uri="{FF2B5EF4-FFF2-40B4-BE49-F238E27FC236}">
                <a16:creationId xmlns:a16="http://schemas.microsoft.com/office/drawing/2014/main" id="{8384F92E-E96F-40AD-9931-1184469116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0486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22">
            <a:extLst>
              <a:ext uri="{FF2B5EF4-FFF2-40B4-BE49-F238E27FC236}">
                <a16:creationId xmlns:a16="http://schemas.microsoft.com/office/drawing/2014/main" id="{DDBADF2F-AC39-4406-B347-C869691A10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4809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02">
            <a:extLst>
              <a:ext uri="{FF2B5EF4-FFF2-40B4-BE49-F238E27FC236}">
                <a16:creationId xmlns:a16="http://schemas.microsoft.com/office/drawing/2014/main" id="{4913CDB9-AA97-4C04-A62B-0520ABDA79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5206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23">
            <a:extLst>
              <a:ext uri="{FF2B5EF4-FFF2-40B4-BE49-F238E27FC236}">
                <a16:creationId xmlns:a16="http://schemas.microsoft.com/office/drawing/2014/main" id="{8A638BC0-4149-4771-82D5-D8476480152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1555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24">
            <a:extLst>
              <a:ext uri="{FF2B5EF4-FFF2-40B4-BE49-F238E27FC236}">
                <a16:creationId xmlns:a16="http://schemas.microsoft.com/office/drawing/2014/main" id="{45EDB761-A649-45FB-812C-A9DB8FC57B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0481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06">
            <a:extLst>
              <a:ext uri="{FF2B5EF4-FFF2-40B4-BE49-F238E27FC236}">
                <a16:creationId xmlns:a16="http://schemas.microsoft.com/office/drawing/2014/main" id="{F3F53BA2-7A2B-4DAD-899D-04705087FF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1849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07">
            <a:extLst>
              <a:ext uri="{FF2B5EF4-FFF2-40B4-BE49-F238E27FC236}">
                <a16:creationId xmlns:a16="http://schemas.microsoft.com/office/drawing/2014/main" id="{B3FC4DB7-A898-4A1B-9E53-81D9838775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3845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08">
            <a:extLst>
              <a:ext uri="{FF2B5EF4-FFF2-40B4-BE49-F238E27FC236}">
                <a16:creationId xmlns:a16="http://schemas.microsoft.com/office/drawing/2014/main" id="{B7894F21-128C-4DB2-8C7E-4F770259DF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7377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09">
            <a:extLst>
              <a:ext uri="{FF2B5EF4-FFF2-40B4-BE49-F238E27FC236}">
                <a16:creationId xmlns:a16="http://schemas.microsoft.com/office/drawing/2014/main" id="{7E3EF901-0B99-4AE8-A66C-EF0104F2BA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877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10">
            <a:extLst>
              <a:ext uri="{FF2B5EF4-FFF2-40B4-BE49-F238E27FC236}">
                <a16:creationId xmlns:a16="http://schemas.microsoft.com/office/drawing/2014/main" id="{4DEEF320-70F7-444B-9C3B-0E3FE26A066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3812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11">
            <a:extLst>
              <a:ext uri="{FF2B5EF4-FFF2-40B4-BE49-F238E27FC236}">
                <a16:creationId xmlns:a16="http://schemas.microsoft.com/office/drawing/2014/main" id="{DE2E3806-8BBE-4AB1-B45C-EBA4965C5A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8434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12">
            <a:extLst>
              <a:ext uri="{FF2B5EF4-FFF2-40B4-BE49-F238E27FC236}">
                <a16:creationId xmlns:a16="http://schemas.microsoft.com/office/drawing/2014/main" id="{996A7D4A-A0C0-4F69-B284-EE96F0A15FE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5086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</Words>
  <Application>Microsoft Office PowerPoint</Application>
  <PresentationFormat>Widescreen</PresentationFormat>
  <Paragraphs>2</Paragraphs>
  <Slides>21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Office-tema</vt:lpstr>
      <vt:lpstr>210821 Gintas Fjærland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210821 Gintas Fjærland</dc:title>
  <dc:creator>Odd Tjugum</dc:creator>
  <cp:lastModifiedBy>Odd Tjugum</cp:lastModifiedBy>
  <cp:revision>1</cp:revision>
  <dcterms:created xsi:type="dcterms:W3CDTF">2021-08-21T19:30:16Z</dcterms:created>
  <dcterms:modified xsi:type="dcterms:W3CDTF">2021-08-21T19:30:47Z</dcterms:modified>
</cp:coreProperties>
</file>